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FF5C1-EFF6-4360-B3F4-337040CF33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EB97B6-1613-4F4D-8816-8D9086F60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598C4-00C3-4F48-B737-B72F562A1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D6CBA-28B0-42EC-B0B3-3546F911B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6C9E4-2F8E-4A67-804F-67028C1DE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450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F0206-6A9F-4232-BB04-BF0B7112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A27A35-7AB9-4459-B24C-6F294D7D4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FA4DD-BCC3-4BD5-BDF4-346102E3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9CDD7-1A35-48E4-B4A7-B611EA8D7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2A0C6-048F-4F56-8805-8C287695F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847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14DAF1-0EC3-4B38-A450-F09D63AB02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9F1AA2-2115-44DD-9966-4FE08CD229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863B5-E715-4C1F-AEE7-203A313F9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76C015-8AA4-4667-B5F9-3FA617C6E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C381-B031-4ADE-AABE-77A71FAAD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118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51421-352A-4182-80EB-7DE5D6E4A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F2638-3AB2-467B-89B1-61774023EB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E85CA-F9AA-4719-836D-7D3FB300F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E2EA7-1864-4BEF-86C9-C0DFD4847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05DF1F-5E9D-4EB6-A2A6-805721141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009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545F7-F5A1-425C-BB26-F77E0D6C0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AB089D-ECDC-4FCE-8642-71BCCB0F4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D5231-FC09-42B4-B495-4C4B4543B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2E41D-766C-4A26-B0B6-C15637A7D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DC020-9EEF-46E7-935B-424FDF3DD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16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96AB3-9E5D-4592-9110-474E3014E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82CF7-3570-46DF-B0DB-3A520AD44E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53D92F-878C-4ED8-83C3-7B6C4582C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00DF11-D16E-4295-9149-6487436C5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21AEFC-4022-4291-A4D2-96CBFF4E3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A60169-ECC5-4182-80F2-4C8953643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905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FBA33-4EAC-446D-99C0-3F74D3CA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8B3AB-CCDD-47B1-9E52-188728E6A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D5FEC0-844D-4335-B528-D3F1DAE20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90F6FD-31A8-42D6-8553-071DE76802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652804-6986-478A-8ED2-A02095A7C6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46D1B8-B118-4FBD-B8FF-A3DAE570F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7B7A34-962B-4F5F-83C7-C8281EAC0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D363C9-B3F7-4AD7-9E2A-E59157244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84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FD928-230E-4633-9A2B-E6C7A7163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04C848-794F-4774-82C9-9C85437D0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7C040E-3D4D-4B25-BD34-3240F2DE6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E9314F-A146-4E13-AD0F-B5CB1256C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07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EAF17E-0475-4C55-95CB-9F14E6B28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45908-1822-46FB-9F26-025E97DF6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EF8D19-AD03-4820-A32B-38282EA0E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195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1DD94-3E57-4917-A643-1C1A9273F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25C89-99AA-427C-8D79-93EFE3686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DA2BC3-0C9B-41C8-B7C3-3A428C3C1D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2ADBB0-93B4-431A-AC24-B4F18D2EE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6EC13-893C-4EFE-B52D-0E1EA98C7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89C10-52CD-4E59-8094-50CF2073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777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6176C-C671-4F33-9576-6471E9699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D589E7-D8EE-4825-BFD5-55A1F264FC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82AE53-C18D-4FD7-B65B-AE6459913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10BCDF-C0B6-48E5-B460-C1B0B8BB4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B5861B-00FD-4F6E-93FA-EF8413F86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B9C1FA-A45A-4E7C-B420-A4A1C6322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12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6B6581-BF77-41F4-8FE6-9703BE0B2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12886-FAD5-481E-94BB-37AE8B160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9A306-EA43-426B-8F9B-81E341319F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D2EC2-44F2-48B3-827E-AD95893D6CF6}" type="datetimeFigureOut">
              <a:rPr lang="en-US" smtClean="0"/>
              <a:t>3/16/2019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36BDC-21FD-4161-86A5-64CA622783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31E7D-1936-4B36-B514-E0F24DA842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A861D-FEFE-421F-A03B-3A9777EC8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782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2E4C8-D792-4CC7-BCA5-DE1D4B6498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4FFA77-3521-4BE2-B695-B28B582204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Advanced Algorithm Analysis</a:t>
            </a:r>
          </a:p>
        </p:txBody>
      </p:sp>
    </p:spTree>
    <p:extLst>
      <p:ext uri="{BB962C8B-B14F-4D97-AF65-F5344CB8AC3E}">
        <p14:creationId xmlns:p14="http://schemas.microsoft.com/office/powerpoint/2010/main" val="1177939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D7940-F265-48C8-B05A-821CBFAE6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Big O Notation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470241-55B7-49B3-89AD-B772727C67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25" y="1325563"/>
            <a:ext cx="688975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901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F755A-B74A-454F-9C2F-E810F5748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Big Omega Notation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22018B-B617-4711-9543-C5A8C2797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145" y="1328593"/>
            <a:ext cx="6885709" cy="516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891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68EA4-F8F7-49DC-90B6-4B43D9638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Big Omega Notation (</a:t>
            </a:r>
            <a:r>
              <a:rPr lang="en-US" dirty="0" err="1"/>
              <a:t>contd</a:t>
            </a:r>
            <a:r>
              <a:rPr lang="en-US" dirty="0"/>
              <a:t>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B42E1C-E797-4C8D-B3CA-9920385CFF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349375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662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A45E7-AC0E-44B9-A7BF-4B17B68EB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Tight Bound, Upper Bound and Lower Bound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2A87C4-8903-441D-B8AF-4301CD36F8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218" y="1318202"/>
            <a:ext cx="6899564" cy="517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051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E081D-B6EB-4399-B6A2-7085FAFC9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Little O Notation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708C39-FE05-4A98-AC47-56CA09548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582" y="1266248"/>
            <a:ext cx="6968836" cy="5226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893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62D1B-52D4-4C33-94D0-153B46E64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Little Omega Notation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15D73B-44BE-4B8E-A724-23E883E06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363" y="1297420"/>
            <a:ext cx="6927273" cy="519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374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B6548-91A7-436C-8BCB-AD9850B8D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Comparison Functions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0BF222-10AF-403D-8332-F80B2C571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945" y="1214293"/>
            <a:ext cx="7038109" cy="527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614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50DF7-189E-42E4-A8BD-64B81E424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Comparison Functions (</a:t>
            </a:r>
            <a:r>
              <a:rPr lang="en-US" dirty="0" err="1"/>
              <a:t>contd</a:t>
            </a:r>
            <a:r>
              <a:rPr lang="en-US" dirty="0"/>
              <a:t>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7B9FD9-16D3-42D0-82C5-3B1FC1B94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045" y="1271444"/>
            <a:ext cx="6961909" cy="522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027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38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Lecture 8</vt:lpstr>
      <vt:lpstr>Big O Notation</vt:lpstr>
      <vt:lpstr>Big Omega Notation</vt:lpstr>
      <vt:lpstr>Big Omega Notation (contd…)</vt:lpstr>
      <vt:lpstr>Tight Bound, Upper Bound and Lower Bound</vt:lpstr>
      <vt:lpstr>Little O Notation</vt:lpstr>
      <vt:lpstr>Little Omega Notation</vt:lpstr>
      <vt:lpstr>Comparison Functions</vt:lpstr>
      <vt:lpstr>Comparison Functions (contd…)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8</dc:title>
  <dc:creator>Nauman Babar</dc:creator>
  <cp:lastModifiedBy>Nauman Babar</cp:lastModifiedBy>
  <cp:revision>2</cp:revision>
  <dcterms:created xsi:type="dcterms:W3CDTF">2019-03-16T14:13:44Z</dcterms:created>
  <dcterms:modified xsi:type="dcterms:W3CDTF">2019-03-16T14:16:19Z</dcterms:modified>
</cp:coreProperties>
</file>

<file path=docProps/thumbnail.jpeg>
</file>